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ryndan Write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-6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6.svg"/><Relationship Id="rId7" Type="http://schemas.openxmlformats.org/officeDocument/2006/relationships/image" Target="../media/image24.svg"/><Relationship Id="rId12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8.sv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svg"/><Relationship Id="rId7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36.sv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svg"/><Relationship Id="rId3" Type="http://schemas.openxmlformats.org/officeDocument/2006/relationships/image" Target="../media/image44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52.sv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48.sv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837220">
            <a:off x="-503028" y="5287546"/>
            <a:ext cx="4914027" cy="7941509"/>
          </a:xfrm>
          <a:custGeom>
            <a:avLst/>
            <a:gdLst/>
            <a:ahLst/>
            <a:cxnLst/>
            <a:rect l="l" t="t" r="r" b="b"/>
            <a:pathLst>
              <a:path w="4914027" h="7941509">
                <a:moveTo>
                  <a:pt x="0" y="0"/>
                </a:moveTo>
                <a:lnTo>
                  <a:pt x="4914027" y="0"/>
                </a:lnTo>
                <a:lnTo>
                  <a:pt x="4914027" y="7941508"/>
                </a:lnTo>
                <a:lnTo>
                  <a:pt x="0" y="7941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36460" y="-4617631"/>
            <a:ext cx="11441347" cy="10411626"/>
          </a:xfrm>
          <a:custGeom>
            <a:avLst/>
            <a:gdLst/>
            <a:ahLst/>
            <a:cxnLst/>
            <a:rect l="l" t="t" r="r" b="b"/>
            <a:pathLst>
              <a:path w="11441347" h="10411626">
                <a:moveTo>
                  <a:pt x="0" y="0"/>
                </a:moveTo>
                <a:lnTo>
                  <a:pt x="11441347" y="0"/>
                </a:lnTo>
                <a:lnTo>
                  <a:pt x="11441347" y="10411625"/>
                </a:lnTo>
                <a:lnTo>
                  <a:pt x="0" y="10411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0" y="0"/>
            <a:ext cx="3458658" cy="3169914"/>
          </a:xfrm>
          <a:custGeom>
            <a:avLst/>
            <a:gdLst/>
            <a:ahLst/>
            <a:cxnLst/>
            <a:rect l="l" t="t" r="r" b="b"/>
            <a:pathLst>
              <a:path w="3458658" h="3169914">
                <a:moveTo>
                  <a:pt x="0" y="0"/>
                </a:moveTo>
                <a:lnTo>
                  <a:pt x="3458658" y="0"/>
                </a:lnTo>
                <a:lnTo>
                  <a:pt x="3458658" y="3169914"/>
                </a:lnTo>
                <a:lnTo>
                  <a:pt x="0" y="3169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26831" flipH="1">
            <a:off x="10856979" y="5485187"/>
            <a:ext cx="5576254" cy="3842546"/>
          </a:xfrm>
          <a:custGeom>
            <a:avLst/>
            <a:gdLst/>
            <a:ahLst/>
            <a:cxnLst/>
            <a:rect l="l" t="t" r="r" b="b"/>
            <a:pathLst>
              <a:path w="5576254" h="3842546">
                <a:moveTo>
                  <a:pt x="5576254" y="0"/>
                </a:moveTo>
                <a:lnTo>
                  <a:pt x="0" y="0"/>
                </a:lnTo>
                <a:lnTo>
                  <a:pt x="0" y="3842545"/>
                </a:lnTo>
                <a:lnTo>
                  <a:pt x="5576254" y="3842545"/>
                </a:lnTo>
                <a:lnTo>
                  <a:pt x="557625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3717474"/>
            <a:ext cx="18704404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r>
              <a:rPr lang="en-US" sz="10642" dirty="0">
                <a:solidFill>
                  <a:srgbClr val="374C7A"/>
                </a:solidFill>
                <a:latin typeface="Bosk"/>
                <a:ea typeface="Bosk"/>
                <a:cs typeface="Bosk"/>
                <a:sym typeface="Bosk"/>
              </a:rPr>
              <a:t>UN BĂIAT CA TOȚI </a:t>
            </a:r>
            <a:r>
              <a:rPr lang="en-US" sz="10642" dirty="0" smtClean="0">
                <a:solidFill>
                  <a:srgbClr val="374C7A"/>
                </a:solidFill>
                <a:latin typeface="Bosk"/>
                <a:ea typeface="Bosk"/>
                <a:cs typeface="Bosk"/>
                <a:sym typeface="Bosk"/>
              </a:rPr>
              <a:t>CEILAL</a:t>
            </a:r>
            <a:r>
              <a:rPr lang="ro-RO" sz="10642" dirty="0" smtClean="0">
                <a:solidFill>
                  <a:srgbClr val="374C7A"/>
                </a:solidFill>
                <a:latin typeface="Bosk"/>
                <a:ea typeface="Bosk"/>
                <a:cs typeface="Bosk"/>
                <a:sym typeface="Bosk"/>
              </a:rPr>
              <a:t>Ț</a:t>
            </a:r>
            <a:r>
              <a:rPr lang="en-US" sz="10642" dirty="0" smtClean="0">
                <a:solidFill>
                  <a:srgbClr val="374C7A"/>
                </a:solidFill>
                <a:latin typeface="Bosk"/>
                <a:ea typeface="Bosk"/>
                <a:cs typeface="Bosk"/>
                <a:sym typeface="Bosk"/>
              </a:rPr>
              <a:t>I</a:t>
            </a:r>
            <a:endParaRPr lang="en-US" sz="10642" dirty="0">
              <a:solidFill>
                <a:srgbClr val="374C7A"/>
              </a:solidFill>
              <a:latin typeface="Bosk"/>
              <a:ea typeface="Bosk"/>
              <a:cs typeface="Bosk"/>
              <a:sym typeface="Bosk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72738" y="5781971"/>
            <a:ext cx="7653789" cy="347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1"/>
              </a:lnSpc>
            </a:pPr>
            <a:r>
              <a:rPr lang="en-US" sz="4886">
                <a:solidFill>
                  <a:srgbClr val="6F90B4"/>
                </a:solidFill>
                <a:latin typeface="Bryndan Write"/>
                <a:ea typeface="Bryndan Write"/>
                <a:cs typeface="Bryndan Write"/>
                <a:sym typeface="Bryndan Write"/>
              </a:rPr>
              <a:t>Dumitrașcu Ioana </a:t>
            </a:r>
          </a:p>
          <a:p>
            <a:pPr algn="ctr">
              <a:lnSpc>
                <a:spcPts val="6841"/>
              </a:lnSpc>
            </a:pPr>
            <a:r>
              <a:rPr lang="en-US" sz="4886">
                <a:solidFill>
                  <a:srgbClr val="6F90B4"/>
                </a:solidFill>
                <a:latin typeface="Bryndan Write"/>
                <a:ea typeface="Bryndan Write"/>
                <a:cs typeface="Bryndan Write"/>
                <a:sym typeface="Bryndan Write"/>
              </a:rPr>
              <a:t>Crăciun Sara Maria </a:t>
            </a:r>
          </a:p>
          <a:p>
            <a:pPr algn="ctr">
              <a:lnSpc>
                <a:spcPts val="6841"/>
              </a:lnSpc>
            </a:pPr>
            <a:r>
              <a:rPr lang="en-US" sz="4886">
                <a:solidFill>
                  <a:srgbClr val="6F90B4"/>
                </a:solidFill>
                <a:latin typeface="Bryndan Write"/>
                <a:ea typeface="Bryndan Write"/>
                <a:cs typeface="Bryndan Write"/>
                <a:sym typeface="Bryndan Write"/>
              </a:rPr>
              <a:t>Constantin Daria Gabriela </a:t>
            </a:r>
          </a:p>
          <a:p>
            <a:pPr algn="ctr">
              <a:lnSpc>
                <a:spcPts val="6841"/>
              </a:lnSpc>
              <a:spcBef>
                <a:spcPct val="0"/>
              </a:spcBef>
            </a:pPr>
            <a:r>
              <a:rPr lang="en-US" sz="4886">
                <a:solidFill>
                  <a:srgbClr val="6F90B4"/>
                </a:solidFill>
                <a:latin typeface="Bryndan Write"/>
                <a:ea typeface="Bryndan Write"/>
                <a:cs typeface="Bryndan Write"/>
                <a:sym typeface="Bryndan Write"/>
              </a:rPr>
              <a:t>Niță Rareș Marian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72310">
            <a:off x="1161386" y="597283"/>
            <a:ext cx="15965229" cy="18762555"/>
          </a:xfrm>
          <a:custGeom>
            <a:avLst/>
            <a:gdLst/>
            <a:ahLst/>
            <a:cxnLst/>
            <a:rect l="l" t="t" r="r" b="b"/>
            <a:pathLst>
              <a:path w="15965229" h="18762555">
                <a:moveTo>
                  <a:pt x="0" y="0"/>
                </a:moveTo>
                <a:lnTo>
                  <a:pt x="15965228" y="0"/>
                </a:lnTo>
                <a:lnTo>
                  <a:pt x="15965228" y="18762555"/>
                </a:lnTo>
                <a:lnTo>
                  <a:pt x="0" y="18762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51574" flipH="1">
            <a:off x="13365824" y="270320"/>
            <a:ext cx="3437551" cy="3150569"/>
          </a:xfrm>
          <a:custGeom>
            <a:avLst/>
            <a:gdLst/>
            <a:ahLst/>
            <a:cxnLst/>
            <a:rect l="l" t="t" r="r" b="b"/>
            <a:pathLst>
              <a:path w="3437551" h="3150569">
                <a:moveTo>
                  <a:pt x="3437551" y="0"/>
                </a:moveTo>
                <a:lnTo>
                  <a:pt x="0" y="0"/>
                </a:lnTo>
                <a:lnTo>
                  <a:pt x="0" y="3150568"/>
                </a:lnTo>
                <a:lnTo>
                  <a:pt x="3437551" y="3150568"/>
                </a:lnTo>
                <a:lnTo>
                  <a:pt x="343755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45228">
            <a:off x="-1095186" y="-178424"/>
            <a:ext cx="8065935" cy="5558162"/>
          </a:xfrm>
          <a:custGeom>
            <a:avLst/>
            <a:gdLst/>
            <a:ahLst/>
            <a:cxnLst/>
            <a:rect l="l" t="t" r="r" b="b"/>
            <a:pathLst>
              <a:path w="8065935" h="5558162">
                <a:moveTo>
                  <a:pt x="0" y="0"/>
                </a:moveTo>
                <a:lnTo>
                  <a:pt x="8065934" y="0"/>
                </a:lnTo>
                <a:lnTo>
                  <a:pt x="8065934" y="5558162"/>
                </a:lnTo>
                <a:lnTo>
                  <a:pt x="0" y="5558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37781" y="4015263"/>
            <a:ext cx="14082785" cy="446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r>
              <a:rPr lang="en-US" sz="363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lorenzo Marone- este un scriitor Italian, născut în 1974 la Napoli                </a:t>
            </a:r>
          </a:p>
          <a:p>
            <a:pPr algn="ctr">
              <a:lnSpc>
                <a:spcPts val="5082"/>
              </a:lnSpc>
            </a:pPr>
            <a:r>
              <a:rPr lang="en-US" sz="363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unde locuiește și în prezent alături de familia sa. Acesta după absolvirea Facultății de Drept, a profesat avocatura timp de </a:t>
            </a:r>
          </a:p>
          <a:p>
            <a:pPr algn="ctr">
              <a:lnSpc>
                <a:spcPts val="5082"/>
              </a:lnSpc>
            </a:pPr>
            <a:r>
              <a:rPr lang="en-US" sz="363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zece ani, înainte de a se dedica complet scrisului. Cărțile acestuia </a:t>
            </a:r>
          </a:p>
          <a:p>
            <a:pPr algn="ctr">
              <a:lnSpc>
                <a:spcPts val="5082"/>
              </a:lnSpc>
            </a:pPr>
            <a:r>
              <a:rPr lang="en-US" sz="363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sunt traduse în 17 limbi și sunt disponibile în România prin </a:t>
            </a:r>
          </a:p>
          <a:p>
            <a:pPr algn="ctr">
              <a:lnSpc>
                <a:spcPts val="5082"/>
              </a:lnSpc>
            </a:pPr>
            <a:r>
              <a:rPr lang="en-US" sz="363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Editura Humanitas Fiction. Din 2018 a devenit directorul artistic</a:t>
            </a:r>
          </a:p>
          <a:p>
            <a:pPr algn="ctr">
              <a:lnSpc>
                <a:spcPts val="5082"/>
              </a:lnSpc>
              <a:spcBef>
                <a:spcPct val="0"/>
              </a:spcBef>
            </a:pPr>
            <a:r>
              <a:rPr lang="en-US" sz="363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al târgului de carte din Napoli, Ricomincio dai libri.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95279" y="945342"/>
            <a:ext cx="10297442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374C7A"/>
                </a:solidFill>
                <a:latin typeface="Bosk"/>
                <a:ea typeface="Bosk"/>
                <a:cs typeface="Bosk"/>
                <a:sym typeface="Bosk"/>
              </a:rPr>
              <a:t>DESPRE AUTOR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719920" y="4642647"/>
            <a:ext cx="6126026" cy="6347773"/>
          </a:xfrm>
          <a:custGeom>
            <a:avLst/>
            <a:gdLst/>
            <a:ahLst/>
            <a:cxnLst/>
            <a:rect l="l" t="t" r="r" b="b"/>
            <a:pathLst>
              <a:path w="6126026" h="6347773">
                <a:moveTo>
                  <a:pt x="0" y="0"/>
                </a:moveTo>
                <a:lnTo>
                  <a:pt x="6126026" y="0"/>
                </a:lnTo>
                <a:lnTo>
                  <a:pt x="6126026" y="6347772"/>
                </a:lnTo>
                <a:lnTo>
                  <a:pt x="0" y="6347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66924">
            <a:off x="3667411" y="-1352705"/>
            <a:ext cx="2588752" cy="4250190"/>
          </a:xfrm>
          <a:custGeom>
            <a:avLst/>
            <a:gdLst/>
            <a:ahLst/>
            <a:cxnLst/>
            <a:rect l="l" t="t" r="r" b="b"/>
            <a:pathLst>
              <a:path w="2588752" h="4250190">
                <a:moveTo>
                  <a:pt x="0" y="0"/>
                </a:moveTo>
                <a:lnTo>
                  <a:pt x="2588752" y="0"/>
                </a:lnTo>
                <a:lnTo>
                  <a:pt x="2588752" y="4250190"/>
                </a:lnTo>
                <a:lnTo>
                  <a:pt x="0" y="4250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13215" y="7200900"/>
            <a:ext cx="4125113" cy="4114800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127392" flipH="1">
            <a:off x="-805652" y="-2590452"/>
            <a:ext cx="3109988" cy="6503778"/>
          </a:xfrm>
          <a:custGeom>
            <a:avLst/>
            <a:gdLst/>
            <a:ahLst/>
            <a:cxnLst/>
            <a:rect l="l" t="t" r="r" b="b"/>
            <a:pathLst>
              <a:path w="3109988" h="6503778">
                <a:moveTo>
                  <a:pt x="3109988" y="0"/>
                </a:moveTo>
                <a:lnTo>
                  <a:pt x="0" y="0"/>
                </a:lnTo>
                <a:lnTo>
                  <a:pt x="0" y="6503778"/>
                </a:lnTo>
                <a:lnTo>
                  <a:pt x="3109988" y="6503778"/>
                </a:lnTo>
                <a:lnTo>
                  <a:pt x="310998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66924">
            <a:off x="3667411" y="7932443"/>
            <a:ext cx="2588752" cy="4250190"/>
          </a:xfrm>
          <a:custGeom>
            <a:avLst/>
            <a:gdLst/>
            <a:ahLst/>
            <a:cxnLst/>
            <a:rect l="l" t="t" r="r" b="b"/>
            <a:pathLst>
              <a:path w="2588752" h="4250190">
                <a:moveTo>
                  <a:pt x="0" y="0"/>
                </a:moveTo>
                <a:lnTo>
                  <a:pt x="2588752" y="0"/>
                </a:lnTo>
                <a:lnTo>
                  <a:pt x="2588752" y="4250190"/>
                </a:lnTo>
                <a:lnTo>
                  <a:pt x="0" y="4250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43200" y="2781300"/>
            <a:ext cx="12358605" cy="560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Mimi, un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băiat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de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doisprezece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ani</a:t>
            </a:r>
            <a:r>
              <a:rPr lang="ro-RO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,</a:t>
            </a:r>
            <a:r>
              <a:rPr lang="en-US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este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pasionat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de </a:t>
            </a:r>
            <a:r>
              <a:rPr lang="en-US" sz="3534" dirty="0" err="1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supereroi</a:t>
            </a:r>
            <a:r>
              <a:rPr lang="en-US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și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benzi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desenate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.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Locuiește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împreun</a:t>
            </a:r>
            <a:r>
              <a:rPr lang="ro-RO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ă</a:t>
            </a:r>
            <a:r>
              <a:rPr lang="en-US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cu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familia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sa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, </a:t>
            </a:r>
            <a:r>
              <a:rPr lang="ro-RO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dar preferă să petreacă</a:t>
            </a:r>
            <a:r>
              <a:rPr lang="en-US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timpul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cu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cel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mai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bun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prieten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, </a:t>
            </a:r>
            <a:r>
              <a:rPr lang="en-US" sz="3534" dirty="0" err="1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Sasa</a:t>
            </a:r>
            <a:r>
              <a:rPr lang="ro-RO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, având parte de</a:t>
            </a:r>
            <a:r>
              <a:rPr lang="en-US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aventuri</a:t>
            </a:r>
            <a:r>
              <a:rPr lang="en-US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de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neuitat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. Cu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timpul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l-a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cunoscut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pe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Giancarlo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Siani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, un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jurnalist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tânăr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ce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devine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model de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urmat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pentru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el.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Investighează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activitățile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Camorrei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și</a:t>
            </a:r>
            <a:r>
              <a:rPr lang="ro-RO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,</a:t>
            </a:r>
            <a:r>
              <a:rPr lang="en-US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din </a:t>
            </a:r>
            <a:r>
              <a:rPr lang="en-US" sz="3534" dirty="0" err="1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păcate</a:t>
            </a:r>
            <a:r>
              <a:rPr lang="ro-RO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,</a:t>
            </a:r>
            <a:r>
              <a:rPr lang="en-US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acesta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este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ucis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în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1985.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Pierderea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acestuia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îl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afectează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destul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de </a:t>
            </a:r>
            <a:r>
              <a:rPr lang="en-US" sz="3534" dirty="0" err="1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mult</a:t>
            </a:r>
            <a:r>
              <a:rPr lang="ro-RO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pe</a:t>
            </a:r>
            <a:r>
              <a:rPr lang="en-US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Mimi </a:t>
            </a:r>
            <a:r>
              <a:rPr lang="en-US" sz="3534" dirty="0" err="1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încât</a:t>
            </a:r>
            <a:r>
              <a:rPr lang="en-US" sz="3534" dirty="0" smtClean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pune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mai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mult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accent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pe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valorile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adevărului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,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curajului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și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importanței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534" dirty="0" err="1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vocabularului</a:t>
            </a:r>
            <a:r>
              <a:rPr lang="en-US" sz="3534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95279" y="1444313"/>
            <a:ext cx="10297442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374C7A"/>
                </a:solidFill>
                <a:latin typeface="Bosk"/>
                <a:ea typeface="Bosk"/>
                <a:cs typeface="Bosk"/>
                <a:sym typeface="Bosk"/>
              </a:rPr>
              <a:t>REZUMATUL CĂRȚII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2910">
            <a:off x="-514153" y="5431417"/>
            <a:ext cx="5473588" cy="5016628"/>
          </a:xfrm>
          <a:custGeom>
            <a:avLst/>
            <a:gdLst/>
            <a:ahLst/>
            <a:cxnLst/>
            <a:rect l="l" t="t" r="r" b="b"/>
            <a:pathLst>
              <a:path w="5473588" h="5016628">
                <a:moveTo>
                  <a:pt x="0" y="0"/>
                </a:moveTo>
                <a:lnTo>
                  <a:pt x="5473588" y="0"/>
                </a:lnTo>
                <a:lnTo>
                  <a:pt x="5473588" y="5016628"/>
                </a:lnTo>
                <a:lnTo>
                  <a:pt x="0" y="5016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99543" flipH="1">
            <a:off x="445115" y="-1500079"/>
            <a:ext cx="5586321" cy="3849483"/>
          </a:xfrm>
          <a:custGeom>
            <a:avLst/>
            <a:gdLst/>
            <a:ahLst/>
            <a:cxnLst/>
            <a:rect l="l" t="t" r="r" b="b"/>
            <a:pathLst>
              <a:path w="5586321" h="3849483">
                <a:moveTo>
                  <a:pt x="5586321" y="0"/>
                </a:moveTo>
                <a:lnTo>
                  <a:pt x="0" y="0"/>
                </a:lnTo>
                <a:lnTo>
                  <a:pt x="0" y="3849483"/>
                </a:lnTo>
                <a:lnTo>
                  <a:pt x="5586321" y="3849483"/>
                </a:lnTo>
                <a:lnTo>
                  <a:pt x="558632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63175" flipH="1">
            <a:off x="8057020" y="7284818"/>
            <a:ext cx="6749554" cy="4651056"/>
          </a:xfrm>
          <a:custGeom>
            <a:avLst/>
            <a:gdLst/>
            <a:ahLst/>
            <a:cxnLst/>
            <a:rect l="l" t="t" r="r" b="b"/>
            <a:pathLst>
              <a:path w="6749554" h="4651056">
                <a:moveTo>
                  <a:pt x="6749554" y="0"/>
                </a:moveTo>
                <a:lnTo>
                  <a:pt x="0" y="0"/>
                </a:lnTo>
                <a:lnTo>
                  <a:pt x="0" y="4651057"/>
                </a:lnTo>
                <a:lnTo>
                  <a:pt x="6749554" y="4651057"/>
                </a:lnTo>
                <a:lnTo>
                  <a:pt x="67495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977556">
            <a:off x="14857558" y="899230"/>
            <a:ext cx="9270299" cy="8435972"/>
          </a:xfrm>
          <a:custGeom>
            <a:avLst/>
            <a:gdLst/>
            <a:ahLst/>
            <a:cxnLst/>
            <a:rect l="l" t="t" r="r" b="b"/>
            <a:pathLst>
              <a:path w="9270299" h="8435972">
                <a:moveTo>
                  <a:pt x="0" y="0"/>
                </a:moveTo>
                <a:lnTo>
                  <a:pt x="9270298" y="0"/>
                </a:lnTo>
                <a:lnTo>
                  <a:pt x="9270298" y="8435972"/>
                </a:lnTo>
                <a:lnTo>
                  <a:pt x="0" y="8435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574218">
            <a:off x="2618807" y="3744462"/>
            <a:ext cx="3153636" cy="3663611"/>
            <a:chOff x="0" y="0"/>
            <a:chExt cx="546608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8" cstate="print"/>
              <a:stretch>
                <a:fillRect l="-35333" r="-35333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425933">
            <a:off x="6269341" y="3852320"/>
            <a:ext cx="3153636" cy="3663611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9" cstate="print"/>
              <a:stretch>
                <a:fillRect l="-35333" r="-35333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-203908">
            <a:off x="9762135" y="3598050"/>
            <a:ext cx="3153636" cy="3663611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10"/>
              <a:stretch>
                <a:fillRect l="-21910" r="-21910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240735">
            <a:off x="13161557" y="3770471"/>
            <a:ext cx="3153636" cy="3663611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11" cstate="print"/>
              <a:stretch>
                <a:fillRect l="-124545" r="-124545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3200400" y="952500"/>
            <a:ext cx="1193052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ro-RO" sz="6999" dirty="0" smtClean="0">
                <a:solidFill>
                  <a:srgbClr val="374C7A"/>
                </a:solidFill>
                <a:latin typeface="Bosk"/>
                <a:ea typeface="Bosk"/>
                <a:cs typeface="Bosk"/>
                <a:sym typeface="Bosk"/>
              </a:rPr>
              <a:t>Conturarea primelor idei de proiect...</a:t>
            </a:r>
            <a:endParaRPr lang="en-US" sz="6999" dirty="0">
              <a:solidFill>
                <a:srgbClr val="374C7A"/>
              </a:solidFill>
              <a:latin typeface="Bosk"/>
              <a:ea typeface="Bosk"/>
              <a:cs typeface="Bosk"/>
              <a:sym typeface="Bosk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C2C14D1-BBF8-417A-8288-3701B0321F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0273">
            <a:off x="2779056" y="3911208"/>
            <a:ext cx="2788804" cy="32311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19FCAC9-422B-4B43-B6CC-6A3C01660A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7585">
            <a:off x="6429954" y="3968864"/>
            <a:ext cx="2819067" cy="3206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C0D489B-852D-444A-90EA-F102AA58B6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1109">
            <a:off x="9873099" y="3735331"/>
            <a:ext cx="2857257" cy="31635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DCE36B6-2050-4768-BAA6-7C840D62B78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1803">
            <a:off x="13307805" y="3912629"/>
            <a:ext cx="2845842" cy="32539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2910">
            <a:off x="-514153" y="5431417"/>
            <a:ext cx="5473588" cy="5016628"/>
          </a:xfrm>
          <a:custGeom>
            <a:avLst/>
            <a:gdLst/>
            <a:ahLst/>
            <a:cxnLst/>
            <a:rect l="l" t="t" r="r" b="b"/>
            <a:pathLst>
              <a:path w="5473588" h="5016628">
                <a:moveTo>
                  <a:pt x="0" y="0"/>
                </a:moveTo>
                <a:lnTo>
                  <a:pt x="5473588" y="0"/>
                </a:lnTo>
                <a:lnTo>
                  <a:pt x="5473588" y="5016628"/>
                </a:lnTo>
                <a:lnTo>
                  <a:pt x="0" y="5016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99543" flipH="1">
            <a:off x="445115" y="-1500079"/>
            <a:ext cx="5586321" cy="3849483"/>
          </a:xfrm>
          <a:custGeom>
            <a:avLst/>
            <a:gdLst/>
            <a:ahLst/>
            <a:cxnLst/>
            <a:rect l="l" t="t" r="r" b="b"/>
            <a:pathLst>
              <a:path w="5586321" h="3849483">
                <a:moveTo>
                  <a:pt x="5586321" y="0"/>
                </a:moveTo>
                <a:lnTo>
                  <a:pt x="0" y="0"/>
                </a:lnTo>
                <a:lnTo>
                  <a:pt x="0" y="3849483"/>
                </a:lnTo>
                <a:lnTo>
                  <a:pt x="5586321" y="3849483"/>
                </a:lnTo>
                <a:lnTo>
                  <a:pt x="558632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63175" flipH="1">
            <a:off x="8057020" y="7284818"/>
            <a:ext cx="6749554" cy="4651056"/>
          </a:xfrm>
          <a:custGeom>
            <a:avLst/>
            <a:gdLst/>
            <a:ahLst/>
            <a:cxnLst/>
            <a:rect l="l" t="t" r="r" b="b"/>
            <a:pathLst>
              <a:path w="6749554" h="4651056">
                <a:moveTo>
                  <a:pt x="6749554" y="0"/>
                </a:moveTo>
                <a:lnTo>
                  <a:pt x="0" y="0"/>
                </a:lnTo>
                <a:lnTo>
                  <a:pt x="0" y="4651057"/>
                </a:lnTo>
                <a:lnTo>
                  <a:pt x="6749554" y="4651057"/>
                </a:lnTo>
                <a:lnTo>
                  <a:pt x="67495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977556">
            <a:off x="14857558" y="899230"/>
            <a:ext cx="9270299" cy="8435972"/>
          </a:xfrm>
          <a:custGeom>
            <a:avLst/>
            <a:gdLst/>
            <a:ahLst/>
            <a:cxnLst/>
            <a:rect l="l" t="t" r="r" b="b"/>
            <a:pathLst>
              <a:path w="9270299" h="8435972">
                <a:moveTo>
                  <a:pt x="0" y="0"/>
                </a:moveTo>
                <a:lnTo>
                  <a:pt x="9270298" y="0"/>
                </a:lnTo>
                <a:lnTo>
                  <a:pt x="9270298" y="8435972"/>
                </a:lnTo>
                <a:lnTo>
                  <a:pt x="0" y="8435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3810000" y="233812"/>
            <a:ext cx="10297442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ro-RO" sz="6999" dirty="0">
                <a:solidFill>
                  <a:srgbClr val="374C7A"/>
                </a:solidFill>
                <a:latin typeface="Bosk"/>
                <a:ea typeface="Bosk"/>
                <a:cs typeface="Bosk"/>
                <a:sym typeface="Bosk"/>
              </a:rPr>
              <a:t>Gata proiectul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FAD73FF-4F2B-4A5C-8F45-B58DDF0E8B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4258">
            <a:off x="1618109" y="1936016"/>
            <a:ext cx="6426958" cy="4725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6F8EA6-039A-4D08-B6E6-3BFE26BA37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7740">
            <a:off x="9071700" y="1960691"/>
            <a:ext cx="6376038" cy="47820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C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44889" y="6763641"/>
            <a:ext cx="1967623" cy="4114800"/>
          </a:xfrm>
          <a:custGeom>
            <a:avLst/>
            <a:gdLst/>
            <a:ahLst/>
            <a:cxnLst/>
            <a:rect l="l" t="t" r="r" b="b"/>
            <a:pathLst>
              <a:path w="1967623" h="4114800">
                <a:moveTo>
                  <a:pt x="0" y="0"/>
                </a:moveTo>
                <a:lnTo>
                  <a:pt x="1967622" y="0"/>
                </a:lnTo>
                <a:lnTo>
                  <a:pt x="19676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810181">
            <a:off x="14970910" y="89560"/>
            <a:ext cx="4576780" cy="3315755"/>
          </a:xfrm>
          <a:custGeom>
            <a:avLst/>
            <a:gdLst/>
            <a:ahLst/>
            <a:cxnLst/>
            <a:rect l="l" t="t" r="r" b="b"/>
            <a:pathLst>
              <a:path w="4576780" h="3315755">
                <a:moveTo>
                  <a:pt x="0" y="0"/>
                </a:moveTo>
                <a:lnTo>
                  <a:pt x="4576780" y="0"/>
                </a:lnTo>
                <a:lnTo>
                  <a:pt x="4576780" y="3315754"/>
                </a:lnTo>
                <a:lnTo>
                  <a:pt x="0" y="3315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7CA5D8-E362-47EA-9E5B-D427435D47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0712" y="900720"/>
            <a:ext cx="3979972" cy="3524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D80495-59EF-4082-AB2F-0CAEA229F6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489" y="342900"/>
            <a:ext cx="4143375" cy="5547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807336-DB25-4F4A-8BF4-D21A6D8AAA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751" y="5415853"/>
            <a:ext cx="3409951" cy="340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8EF8B11-D04F-4902-B9AD-1B38309FA3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728" y="512624"/>
            <a:ext cx="3868576" cy="550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04BD6D-BCF2-4B55-AE12-0D4C55F1D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2843" y="5033432"/>
            <a:ext cx="3754029" cy="4543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54BA526-1B76-4FE7-88C5-DAD7022A67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6693" y="3914774"/>
            <a:ext cx="3887552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646331">
            <a:off x="12702706" y="-2357326"/>
            <a:ext cx="7103364" cy="7503910"/>
          </a:xfrm>
          <a:custGeom>
            <a:avLst/>
            <a:gdLst/>
            <a:ahLst/>
            <a:cxnLst/>
            <a:rect l="l" t="t" r="r" b="b"/>
            <a:pathLst>
              <a:path w="7103364" h="7503910">
                <a:moveTo>
                  <a:pt x="0" y="0"/>
                </a:moveTo>
                <a:lnTo>
                  <a:pt x="7103364" y="0"/>
                </a:lnTo>
                <a:lnTo>
                  <a:pt x="7103364" y="7503911"/>
                </a:lnTo>
                <a:lnTo>
                  <a:pt x="0" y="750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53504" y="0"/>
            <a:ext cx="11441347" cy="10411626"/>
          </a:xfrm>
          <a:custGeom>
            <a:avLst/>
            <a:gdLst/>
            <a:ahLst/>
            <a:cxnLst/>
            <a:rect l="l" t="t" r="r" b="b"/>
            <a:pathLst>
              <a:path w="11441347" h="10411626">
                <a:moveTo>
                  <a:pt x="0" y="0"/>
                </a:moveTo>
                <a:lnTo>
                  <a:pt x="11441347" y="0"/>
                </a:lnTo>
                <a:lnTo>
                  <a:pt x="11441347" y="10411626"/>
                </a:lnTo>
                <a:lnTo>
                  <a:pt x="0" y="1041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42694">
            <a:off x="15529971" y="7429871"/>
            <a:ext cx="3458658" cy="3169914"/>
          </a:xfrm>
          <a:custGeom>
            <a:avLst/>
            <a:gdLst/>
            <a:ahLst/>
            <a:cxnLst/>
            <a:rect l="l" t="t" r="r" b="b"/>
            <a:pathLst>
              <a:path w="3458658" h="3169914">
                <a:moveTo>
                  <a:pt x="0" y="0"/>
                </a:moveTo>
                <a:lnTo>
                  <a:pt x="3458658" y="0"/>
                </a:lnTo>
                <a:lnTo>
                  <a:pt x="3458658" y="3169913"/>
                </a:lnTo>
                <a:lnTo>
                  <a:pt x="0" y="3169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139845">
            <a:off x="-1191370" y="6606468"/>
            <a:ext cx="4440140" cy="4816719"/>
          </a:xfrm>
          <a:custGeom>
            <a:avLst/>
            <a:gdLst/>
            <a:ahLst/>
            <a:cxnLst/>
            <a:rect l="l" t="t" r="r" b="b"/>
            <a:pathLst>
              <a:path w="4440140" h="4816719">
                <a:moveTo>
                  <a:pt x="0" y="0"/>
                </a:moveTo>
                <a:lnTo>
                  <a:pt x="4440140" y="0"/>
                </a:lnTo>
                <a:lnTo>
                  <a:pt x="4440140" y="4816719"/>
                </a:lnTo>
                <a:lnTo>
                  <a:pt x="0" y="481671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836884">
            <a:off x="-468232" y="250613"/>
            <a:ext cx="4194247" cy="4114800"/>
          </a:xfrm>
          <a:custGeom>
            <a:avLst/>
            <a:gdLst/>
            <a:ahLst/>
            <a:cxnLst/>
            <a:rect l="l" t="t" r="r" b="b"/>
            <a:pathLst>
              <a:path w="4194247" h="4114800">
                <a:moveTo>
                  <a:pt x="0" y="0"/>
                </a:moveTo>
                <a:lnTo>
                  <a:pt x="4194247" y="0"/>
                </a:lnTo>
                <a:lnTo>
                  <a:pt x="41942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66924">
            <a:off x="3809017" y="7678218"/>
            <a:ext cx="2588752" cy="4250190"/>
          </a:xfrm>
          <a:custGeom>
            <a:avLst/>
            <a:gdLst/>
            <a:ahLst/>
            <a:cxnLst/>
            <a:rect l="l" t="t" r="r" b="b"/>
            <a:pathLst>
              <a:path w="2588752" h="4250190">
                <a:moveTo>
                  <a:pt x="0" y="0"/>
                </a:moveTo>
                <a:lnTo>
                  <a:pt x="2588752" y="0"/>
                </a:lnTo>
                <a:lnTo>
                  <a:pt x="2588752" y="4250190"/>
                </a:lnTo>
                <a:lnTo>
                  <a:pt x="0" y="42501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5272672" y="593863"/>
            <a:ext cx="7742655" cy="9099274"/>
          </a:xfrm>
          <a:custGeom>
            <a:avLst/>
            <a:gdLst/>
            <a:ahLst/>
            <a:cxnLst/>
            <a:rect l="l" t="t" r="r" b="b"/>
            <a:pathLst>
              <a:path w="7742655" h="9099274">
                <a:moveTo>
                  <a:pt x="0" y="0"/>
                </a:moveTo>
                <a:lnTo>
                  <a:pt x="7742656" y="0"/>
                </a:lnTo>
                <a:lnTo>
                  <a:pt x="7742656" y="9099274"/>
                </a:lnTo>
                <a:lnTo>
                  <a:pt x="0" y="90992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-225385">
            <a:off x="5756812" y="4752124"/>
            <a:ext cx="6832364" cy="1354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8"/>
              </a:lnSpc>
            </a:pPr>
            <a:r>
              <a:rPr lang="en-US" sz="11859">
                <a:solidFill>
                  <a:srgbClr val="FFFFFF"/>
                </a:solidFill>
                <a:latin typeface="Bosk"/>
                <a:ea typeface="Bosk"/>
                <a:cs typeface="Bosk"/>
                <a:sym typeface="Bosk"/>
              </a:rPr>
              <a:t>Thank You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210</Words>
  <Application>Microsoft Office PowerPoint</Application>
  <PresentationFormat>Custom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Bosk</vt:lpstr>
      <vt:lpstr>Bryndan Write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bă</dc:title>
  <dc:creator>Nicoleta</dc:creator>
  <cp:lastModifiedBy>user</cp:lastModifiedBy>
  <cp:revision>5</cp:revision>
  <dcterms:created xsi:type="dcterms:W3CDTF">2006-08-16T00:00:00Z</dcterms:created>
  <dcterms:modified xsi:type="dcterms:W3CDTF">2025-04-30T19:28:48Z</dcterms:modified>
  <dc:identifier>DAGmC1Rdf5U</dc:identifier>
</cp:coreProperties>
</file>